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BD97B-5632-4B1F-B172-8825428E5EC0}" type="datetimeFigureOut">
              <a:rPr lang="tr-TR" smtClean="0"/>
              <a:t>2.01.2022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3A705-0A6D-4695-934A-5BEA739FC0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853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0AA2-87E5-4BDD-A1F7-9C692AA26997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91EA-3283-4BB8-B782-E0E9BD16CEF1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377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AAE1-1634-41C7-82EF-2AA5909AF508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01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9AA8D-FDF9-427D-A5AA-E36D9D20EA9A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85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9BE55-6632-4C98-A807-BFB5F2365084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0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8E78-EC98-4894-86C1-D424A3A4BEAD}" type="datetime1">
              <a:rPr lang="tr-TR" smtClean="0"/>
              <a:t>2.01.2022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075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BBC36-AC0F-4D32-8ABA-61CDEA28FD26}" type="datetime1">
              <a:rPr lang="tr-TR" smtClean="0"/>
              <a:t>2.01.2022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440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E0E9-AC13-4F85-AECE-88351D4E88A1}" type="datetime1">
              <a:rPr lang="tr-TR" smtClean="0"/>
              <a:t>2.01.2022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29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0A45-5517-4DD9-B763-826BE62A5724}" type="datetime1">
              <a:rPr lang="tr-TR" smtClean="0"/>
              <a:t>2.01.2022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323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18C9D8-92D4-4283-85DE-DEFF892E02AD}" type="datetime1">
              <a:rPr lang="tr-TR" smtClean="0"/>
              <a:t>2.01.2022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100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04448-6831-45DF-B646-24CB9EAC060E}" type="datetime1">
              <a:rPr lang="tr-TR" smtClean="0"/>
              <a:t>2.01.2022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5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8DC30F-2B3D-4CD6-9014-E00B4F8104A2}" type="datetime1">
              <a:rPr lang="tr-TR" smtClean="0"/>
              <a:t>2.01.2022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22BC64-F74C-4B92-A4DB-4D27FB4F7A63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64654" y="180109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 smtClean="0"/>
              <a:t>AUTOMATIC PLANT WATERER</a:t>
            </a:r>
            <a:endParaRPr lang="tr-TR" sz="4800" b="1" dirty="0"/>
          </a:p>
        </p:txBody>
      </p:sp>
      <p:sp>
        <p:nvSpPr>
          <p:cNvPr id="5" name="Metin kutusu 4"/>
          <p:cNvSpPr txBox="1"/>
          <p:nvPr/>
        </p:nvSpPr>
        <p:spPr>
          <a:xfrm>
            <a:off x="1219200" y="4350327"/>
            <a:ext cx="9882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YUNUS EMRE SELEN </a:t>
            </a:r>
          </a:p>
          <a:p>
            <a:pPr algn="ctr"/>
            <a:r>
              <a:rPr lang="tr-T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151220202061</a:t>
            </a:r>
          </a:p>
          <a:p>
            <a:pPr algn="ctr"/>
            <a:r>
              <a:rPr lang="tr-T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ESKISEHIR OSMANGAZI UNIVERSITY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55" y="1795250"/>
            <a:ext cx="3654064" cy="3654064"/>
          </a:xfrm>
        </p:spPr>
      </p:pic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3603058" y="5791129"/>
            <a:ext cx="4822804" cy="365125"/>
          </a:xfrm>
        </p:spPr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10</a:t>
            </a:fld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4590314" y="5539051"/>
            <a:ext cx="3072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https://www.robotistan.com/hc05-bluetooth-serial-modul-karti-hc05-bluetooth-to-serial-port-module-br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80" y="1955744"/>
            <a:ext cx="3412399" cy="341239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4124178" y="5609808"/>
            <a:ext cx="48433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dirty="0"/>
              <a:t>https://www.robolinkmarket.com/hc-sr04-arduino-ultrasonic-mesafe-sensoru?gclid=Cj0KCQiAt8WOBhDbARIsANQLp95eveDAm42WqdPGgl6grmJ68lXSeKnA1W9foeXWTvAmJA6_raHWotEaApjqEALw_wcB</a:t>
            </a:r>
          </a:p>
        </p:txBody>
      </p:sp>
    </p:spTree>
    <p:extLst>
      <p:ext uri="{BB962C8B-B14F-4D97-AF65-F5344CB8AC3E}">
        <p14:creationId xmlns:p14="http://schemas.microsoft.com/office/powerpoint/2010/main" val="34329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0" y="192116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tr-TR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19" y="4091342"/>
            <a:ext cx="526839" cy="526839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 flipH="1">
            <a:off x="2268676" y="4170096"/>
            <a:ext cx="424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</a:t>
            </a:r>
            <a:r>
              <a:rPr lang="tr-TR" dirty="0" smtClean="0"/>
              <a:t>mreselen.915@gmail.com</a:t>
            </a:r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84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1246909" y="1847273"/>
            <a:ext cx="9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Plants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a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realm</a:t>
            </a:r>
            <a:r>
              <a:rPr lang="tr-TR" dirty="0"/>
              <a:t> of </a:t>
            </a:r>
            <a:r>
              <a:rPr lang="tr-TR" dirty="0" err="1"/>
              <a:t>living</a:t>
            </a:r>
            <a:r>
              <a:rPr lang="tr-TR" dirty="0"/>
              <a:t> </a:t>
            </a:r>
            <a:r>
              <a:rPr lang="tr-TR" dirty="0" err="1"/>
              <a:t>things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can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food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photosynthesis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contain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organisms</a:t>
            </a:r>
            <a:r>
              <a:rPr lang="tr-TR" dirty="0"/>
              <a:t> </a:t>
            </a:r>
            <a:r>
              <a:rPr lang="tr-TR" dirty="0" err="1" smtClean="0"/>
              <a:t>such</a:t>
            </a:r>
            <a:r>
              <a:rPr lang="tr-TR" dirty="0" smtClean="0"/>
              <a:t> as </a:t>
            </a:r>
            <a:r>
              <a:rPr lang="tr-TR" dirty="0" err="1" smtClean="0"/>
              <a:t>trees</a:t>
            </a:r>
            <a:r>
              <a:rPr lang="tr-TR" dirty="0"/>
              <a:t>, </a:t>
            </a:r>
            <a:r>
              <a:rPr lang="tr-TR" dirty="0" err="1"/>
              <a:t>shrubs</a:t>
            </a:r>
            <a:r>
              <a:rPr lang="tr-TR" dirty="0"/>
              <a:t>, </a:t>
            </a:r>
            <a:r>
              <a:rPr lang="tr-TR" dirty="0" err="1"/>
              <a:t>flowers</a:t>
            </a:r>
            <a:r>
              <a:rPr lang="tr-TR" dirty="0"/>
              <a:t>, </a:t>
            </a:r>
            <a:r>
              <a:rPr lang="tr-TR" dirty="0" err="1"/>
              <a:t>grasses</a:t>
            </a:r>
            <a:r>
              <a:rPr lang="tr-TR" dirty="0"/>
              <a:t>, </a:t>
            </a:r>
            <a:r>
              <a:rPr lang="tr-TR" dirty="0" err="1"/>
              <a:t>mosses</a:t>
            </a:r>
            <a:r>
              <a:rPr lang="tr-TR" dirty="0"/>
              <a:t>, </a:t>
            </a:r>
            <a:r>
              <a:rPr lang="tr-TR" dirty="0" err="1"/>
              <a:t>etc</a:t>
            </a:r>
            <a:r>
              <a:rPr lang="tr-TR" dirty="0" smtClean="0"/>
              <a:t>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89" y="2903587"/>
            <a:ext cx="4267196" cy="2844797"/>
          </a:xfrm>
          <a:prstGeom prst="rect">
            <a:avLst/>
          </a:prstGeom>
        </p:spPr>
      </p:pic>
      <p:sp>
        <p:nvSpPr>
          <p:cNvPr id="17" name="Unvan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Plant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ltbilgi Yer Tutucusu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13" name="Slayt Numarası Yer Tutucusu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2</a:t>
            </a:fld>
            <a:endParaRPr lang="tr-TR"/>
          </a:p>
        </p:txBody>
      </p:sp>
      <p:sp>
        <p:nvSpPr>
          <p:cNvPr id="19" name="Metin kutusu 18"/>
          <p:cNvSpPr txBox="1"/>
          <p:nvPr/>
        </p:nvSpPr>
        <p:spPr>
          <a:xfrm>
            <a:off x="3992882" y="2504162"/>
            <a:ext cx="42671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050" dirty="0" smtClean="0"/>
              <a:t>https://tr.wikipedia.org/wiki/Bitki</a:t>
            </a:r>
            <a:endParaRPr lang="tr-TR" sz="1050" dirty="0"/>
          </a:p>
        </p:txBody>
      </p:sp>
    </p:spTree>
    <p:extLst>
      <p:ext uri="{BB962C8B-B14F-4D97-AF65-F5344CB8AC3E}">
        <p14:creationId xmlns:p14="http://schemas.microsoft.com/office/powerpoint/2010/main" val="29392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actors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rowing 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lants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32" y="2143426"/>
            <a:ext cx="3410095" cy="375110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90618"/>
            <a:ext cx="2261749" cy="226174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51" y="2290618"/>
            <a:ext cx="2597456" cy="259745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96" y="2310251"/>
            <a:ext cx="2624484" cy="2624484"/>
          </a:xfrm>
          <a:prstGeom prst="rect">
            <a:avLst/>
          </a:prstGeom>
        </p:spPr>
      </p:pic>
      <p:sp>
        <p:nvSpPr>
          <p:cNvPr id="9" name="Altbilgi Yer Tutucusu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65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for the plant to grow healthily, it must be in neither too much nor too little irrigated soil.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30" y="3183044"/>
            <a:ext cx="4762500" cy="2686050"/>
          </a:xfrm>
          <a:prstGeom prst="rect">
            <a:avLst/>
          </a:prstGeom>
        </p:spPr>
      </p:pic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320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27" y="2101148"/>
            <a:ext cx="8157705" cy="3767840"/>
          </a:xfrm>
        </p:spPr>
      </p:pic>
      <p:sp>
        <p:nvSpPr>
          <p:cNvPr id="5" name="Metin kutusu 4"/>
          <p:cNvSpPr txBox="1"/>
          <p:nvPr/>
        </p:nvSpPr>
        <p:spPr>
          <a:xfrm>
            <a:off x="1191491" y="4655127"/>
            <a:ext cx="210589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 err="1" smtClean="0"/>
              <a:t>Soil</a:t>
            </a:r>
            <a:r>
              <a:rPr lang="tr-TR" dirty="0" smtClean="0"/>
              <a:t> </a:t>
            </a:r>
            <a:r>
              <a:rPr lang="tr-TR" dirty="0" err="1" smtClean="0"/>
              <a:t>Moisture</a:t>
            </a:r>
            <a:r>
              <a:rPr lang="tr-TR" dirty="0" smtClean="0"/>
              <a:t> Sensor</a:t>
            </a:r>
            <a:endParaRPr lang="tr-TR" dirty="0"/>
          </a:p>
        </p:txBody>
      </p:sp>
      <p:cxnSp>
        <p:nvCxnSpPr>
          <p:cNvPr id="7" name="Düz Ok Bağlayıcısı 6"/>
          <p:cNvCxnSpPr/>
          <p:nvPr/>
        </p:nvCxnSpPr>
        <p:spPr>
          <a:xfrm flipH="1" flipV="1">
            <a:off x="3297382" y="4839793"/>
            <a:ext cx="554182" cy="92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4100946" y="5452062"/>
            <a:ext cx="1376218" cy="3733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 err="1" smtClean="0"/>
              <a:t>Water</a:t>
            </a:r>
            <a:r>
              <a:rPr lang="tr-TR" dirty="0" smtClean="0"/>
              <a:t> </a:t>
            </a:r>
            <a:r>
              <a:rPr lang="tr-TR" dirty="0" err="1" smtClean="0"/>
              <a:t>Pump</a:t>
            </a:r>
            <a:endParaRPr lang="tr-TR" dirty="0"/>
          </a:p>
        </p:txBody>
      </p:sp>
      <p:cxnSp>
        <p:nvCxnSpPr>
          <p:cNvPr id="10" name="Düz Ok Bağlayıcısı 9"/>
          <p:cNvCxnSpPr/>
          <p:nvPr/>
        </p:nvCxnSpPr>
        <p:spPr>
          <a:xfrm flipH="1">
            <a:off x="5477164" y="5495636"/>
            <a:ext cx="849746" cy="184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8109527" y="2881745"/>
            <a:ext cx="84974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 smtClean="0"/>
              <a:t>Switch</a:t>
            </a:r>
            <a:endParaRPr lang="tr-TR" dirty="0"/>
          </a:p>
        </p:txBody>
      </p:sp>
      <p:cxnSp>
        <p:nvCxnSpPr>
          <p:cNvPr id="13" name="Düz Ok Bağlayıcısı 12"/>
          <p:cNvCxnSpPr/>
          <p:nvPr/>
        </p:nvCxnSpPr>
        <p:spPr>
          <a:xfrm>
            <a:off x="6677890" y="2955636"/>
            <a:ext cx="1348510" cy="64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Metin kutusu 13"/>
          <p:cNvSpPr txBox="1"/>
          <p:nvPr/>
        </p:nvSpPr>
        <p:spPr>
          <a:xfrm>
            <a:off x="1191491" y="3625932"/>
            <a:ext cx="178261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 err="1" smtClean="0"/>
              <a:t>Charging</a:t>
            </a:r>
            <a:r>
              <a:rPr lang="tr-TR" dirty="0" smtClean="0"/>
              <a:t> </a:t>
            </a:r>
            <a:r>
              <a:rPr lang="tr-TR" dirty="0" err="1" smtClean="0"/>
              <a:t>Module</a:t>
            </a:r>
            <a:endParaRPr lang="tr-TR" dirty="0"/>
          </a:p>
        </p:txBody>
      </p:sp>
      <p:cxnSp>
        <p:nvCxnSpPr>
          <p:cNvPr id="16" name="Düz Ok Bağlayıcısı 15"/>
          <p:cNvCxnSpPr/>
          <p:nvPr/>
        </p:nvCxnSpPr>
        <p:spPr>
          <a:xfrm flipH="1" flipV="1">
            <a:off x="3038764" y="3810598"/>
            <a:ext cx="1639454" cy="927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etin kutusu 16"/>
          <p:cNvSpPr txBox="1"/>
          <p:nvPr/>
        </p:nvSpPr>
        <p:spPr>
          <a:xfrm>
            <a:off x="8026400" y="3874779"/>
            <a:ext cx="2178932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Arduino</a:t>
            </a:r>
            <a:r>
              <a:rPr lang="tr-TR" dirty="0" smtClean="0"/>
              <a:t> </a:t>
            </a:r>
            <a:r>
              <a:rPr lang="tr-TR" dirty="0" err="1" smtClean="0"/>
              <a:t>Uno</a:t>
            </a:r>
            <a:endParaRPr lang="tr-TR" dirty="0" smtClean="0"/>
          </a:p>
          <a:p>
            <a:pPr algn="ctr"/>
            <a:r>
              <a:rPr lang="tr-TR" dirty="0" smtClean="0"/>
              <a:t>Step </a:t>
            </a:r>
            <a:r>
              <a:rPr lang="tr-TR" dirty="0" err="1" smtClean="0"/>
              <a:t>Up</a:t>
            </a:r>
            <a:r>
              <a:rPr lang="tr-TR" dirty="0" smtClean="0"/>
              <a:t> </a:t>
            </a:r>
            <a:r>
              <a:rPr lang="tr-TR" dirty="0" err="1" smtClean="0"/>
              <a:t>Regulator</a:t>
            </a:r>
            <a:endParaRPr lang="tr-TR" dirty="0" smtClean="0"/>
          </a:p>
          <a:p>
            <a:pPr algn="ctr"/>
            <a:r>
              <a:rPr lang="tr-TR" dirty="0" smtClean="0"/>
              <a:t>3.7 V </a:t>
            </a:r>
            <a:r>
              <a:rPr lang="tr-TR" dirty="0" err="1" smtClean="0"/>
              <a:t>Li-ion</a:t>
            </a:r>
            <a:r>
              <a:rPr lang="tr-TR" dirty="0" smtClean="0"/>
              <a:t> </a:t>
            </a:r>
            <a:r>
              <a:rPr lang="tr-TR" dirty="0" err="1" smtClean="0"/>
              <a:t>Battery</a:t>
            </a:r>
            <a:endParaRPr lang="tr-TR" dirty="0" smtClean="0"/>
          </a:p>
          <a:p>
            <a:pPr algn="ctr"/>
            <a:r>
              <a:rPr lang="tr-TR" dirty="0" smtClean="0"/>
              <a:t>Transistor</a:t>
            </a:r>
            <a:endParaRPr lang="tr-TR" dirty="0"/>
          </a:p>
        </p:txBody>
      </p:sp>
      <p:cxnSp>
        <p:nvCxnSpPr>
          <p:cNvPr id="19" name="Düz Ok Bağlayıcısı 18"/>
          <p:cNvCxnSpPr/>
          <p:nvPr/>
        </p:nvCxnSpPr>
        <p:spPr>
          <a:xfrm>
            <a:off x="5800436" y="3625932"/>
            <a:ext cx="2105891" cy="752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Altbilgi Yer Tutucusu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5</a:t>
            </a:fld>
            <a:endParaRPr lang="tr-TR"/>
          </a:p>
        </p:txBody>
      </p:sp>
      <p:cxnSp>
        <p:nvCxnSpPr>
          <p:cNvPr id="6" name="Düz Ok Bağlayıcısı 5"/>
          <p:cNvCxnSpPr/>
          <p:nvPr/>
        </p:nvCxnSpPr>
        <p:spPr>
          <a:xfrm>
            <a:off x="4341091" y="2179782"/>
            <a:ext cx="2918691" cy="18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 flipH="1">
            <a:off x="4807295" y="1755032"/>
            <a:ext cx="198628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20 cm</a:t>
            </a:r>
            <a:endParaRPr lang="tr-TR" dirty="0"/>
          </a:p>
        </p:txBody>
      </p:sp>
      <p:cxnSp>
        <p:nvCxnSpPr>
          <p:cNvPr id="15" name="Düz Ok Bağlayıcısı 14"/>
          <p:cNvCxnSpPr/>
          <p:nvPr/>
        </p:nvCxnSpPr>
        <p:spPr>
          <a:xfrm flipH="1">
            <a:off x="3990109" y="2198255"/>
            <a:ext cx="110837" cy="254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Metin kutusu 17"/>
          <p:cNvSpPr txBox="1"/>
          <p:nvPr/>
        </p:nvSpPr>
        <p:spPr>
          <a:xfrm rot="16378768">
            <a:off x="2861939" y="3339729"/>
            <a:ext cx="18860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15 cm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6823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4" grpId="0" animBg="1"/>
      <p:bldP spid="17" grpId="0" animBg="1"/>
      <p:bldP spid="9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14096"/>
            <a:ext cx="2041065" cy="1457904"/>
          </a:xfr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80" y="3104789"/>
            <a:ext cx="1357746" cy="1462613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62" y="3088662"/>
            <a:ext cx="1747017" cy="1499464"/>
          </a:xfrm>
          <a:prstGeom prst="rect">
            <a:avLst/>
          </a:prstGeom>
        </p:spPr>
      </p:pic>
      <p:sp>
        <p:nvSpPr>
          <p:cNvPr id="14" name="Altbilgi Yer Tutucusu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15" name="Slayt Numarası Yer Tutucusu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6</a:t>
            </a:fld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60" y="3104789"/>
            <a:ext cx="1962920" cy="14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0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72" y="1938627"/>
            <a:ext cx="4482015" cy="4332864"/>
          </a:xfrm>
        </p:spPr>
      </p:pic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7</a:t>
            </a:fld>
            <a:endParaRPr lang="tr-TR"/>
          </a:p>
        </p:txBody>
      </p:sp>
      <p:cxnSp>
        <p:nvCxnSpPr>
          <p:cNvPr id="4" name="Düz Ok Bağlayıcısı 3"/>
          <p:cNvCxnSpPr/>
          <p:nvPr/>
        </p:nvCxnSpPr>
        <p:spPr>
          <a:xfrm flipV="1">
            <a:off x="3528291" y="3694545"/>
            <a:ext cx="1828800" cy="1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Düz Ok Bağlayıcısı 6"/>
          <p:cNvCxnSpPr/>
          <p:nvPr/>
        </p:nvCxnSpPr>
        <p:spPr>
          <a:xfrm flipV="1">
            <a:off x="2540000" y="4058056"/>
            <a:ext cx="1345472" cy="5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 flipH="1" flipV="1">
            <a:off x="7333674" y="3786910"/>
            <a:ext cx="1390994" cy="18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/>
          <p:nvPr/>
        </p:nvCxnSpPr>
        <p:spPr>
          <a:xfrm flipH="1">
            <a:off x="6797964" y="4655127"/>
            <a:ext cx="2013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7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Works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97280" y="1864207"/>
            <a:ext cx="10058400" cy="4023360"/>
          </a:xfrm>
        </p:spPr>
        <p:txBody>
          <a:bodyPr/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pPr algn="ctr"/>
            <a:r>
              <a:rPr lang="tr-TR" dirty="0" err="1" smtClean="0"/>
              <a:t>System</a:t>
            </a:r>
            <a:r>
              <a:rPr lang="tr-TR" dirty="0" smtClean="0"/>
              <a:t> </a:t>
            </a:r>
            <a:r>
              <a:rPr lang="tr-TR" dirty="0" err="1" smtClean="0"/>
              <a:t>Code</a:t>
            </a:r>
            <a:r>
              <a:rPr lang="tr-TR" dirty="0"/>
              <a:t>: https://github.com/emreselenn/AUTOMATIC-PLANT-WATERER-PROJECT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57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27101" y="171894"/>
            <a:ext cx="10058400" cy="1450757"/>
          </a:xfrm>
        </p:spPr>
        <p:txBody>
          <a:bodyPr numCol="1">
            <a:normAutofit fontScale="90000"/>
          </a:bodyPr>
          <a:lstStyle/>
          <a:p>
            <a:pPr algn="ctr">
              <a:lnSpc>
                <a:spcPct val="300000"/>
              </a:lnSpc>
            </a:pPr>
            <a:r>
              <a:rPr lang="tr-TR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tr-TR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17997"/>
            <a:ext cx="1404216" cy="1404216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48" y="3962668"/>
            <a:ext cx="1403622" cy="140362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13" y="1992044"/>
            <a:ext cx="1403622" cy="140362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50" y="3962668"/>
            <a:ext cx="1402346" cy="14023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52" y="3963394"/>
            <a:ext cx="1401620" cy="140162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52" y="1994046"/>
            <a:ext cx="1401620" cy="140162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13" y="2017997"/>
            <a:ext cx="4402508" cy="3347017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1074420" y="3460660"/>
            <a:ext cx="14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Waterer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3195903" y="3457222"/>
            <a:ext cx="155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Battery</a:t>
            </a:r>
            <a:r>
              <a:rPr lang="tr-TR" dirty="0" smtClean="0"/>
              <a:t> </a:t>
            </a:r>
            <a:r>
              <a:rPr lang="tr-TR" dirty="0" err="1"/>
              <a:t>s</a:t>
            </a:r>
            <a:r>
              <a:rPr lang="tr-TR" dirty="0" err="1" smtClean="0"/>
              <a:t>aving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5453379" y="3457222"/>
            <a:ext cx="14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 smtClean="0"/>
              <a:t>cost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1074420" y="5497689"/>
            <a:ext cx="14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Portable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3383748" y="5497689"/>
            <a:ext cx="14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Compact</a:t>
            </a:r>
            <a:endParaRPr lang="tr-TR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5447952" y="5497689"/>
            <a:ext cx="141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Open </a:t>
            </a:r>
            <a:r>
              <a:rPr lang="tr-TR" dirty="0" err="1" smtClean="0"/>
              <a:t>source</a:t>
            </a:r>
            <a:endParaRPr lang="tr-TR" dirty="0"/>
          </a:p>
        </p:txBody>
      </p:sp>
      <p:sp>
        <p:nvSpPr>
          <p:cNvPr id="19" name="Altbilgi Yer Tutucusu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ESKISEHIR OSMANGAZI UNIVERSITY</a:t>
            </a:r>
            <a:endParaRPr lang="tr-TR"/>
          </a:p>
        </p:txBody>
      </p:sp>
      <p:sp>
        <p:nvSpPr>
          <p:cNvPr id="20" name="Slayt Numarası Yer Tutucusu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2BC64-F74C-4B92-A4DB-4D27FB4F7A6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08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665</TotalTime>
  <Words>185</Words>
  <Application>Microsoft Office PowerPoint</Application>
  <PresentationFormat>Geniş ekran</PresentationFormat>
  <Paragraphs>60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Times New Roman</vt:lpstr>
      <vt:lpstr>Geçmişe bakış</vt:lpstr>
      <vt:lpstr>PowerPoint Sunusu</vt:lpstr>
      <vt:lpstr>What is the Plant?</vt:lpstr>
      <vt:lpstr>Important Factors in Growing Plants</vt:lpstr>
      <vt:lpstr>The Importance of Irrigation</vt:lpstr>
      <vt:lpstr>System Design</vt:lpstr>
      <vt:lpstr>Proposed System</vt:lpstr>
      <vt:lpstr>System Works</vt:lpstr>
      <vt:lpstr>System Works</vt:lpstr>
      <vt:lpstr>Conclusion</vt:lpstr>
      <vt:lpstr>Future Works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Emre Selen</dc:creator>
  <cp:lastModifiedBy>Emre Selen</cp:lastModifiedBy>
  <cp:revision>27</cp:revision>
  <dcterms:created xsi:type="dcterms:W3CDTF">2022-01-01T19:49:59Z</dcterms:created>
  <dcterms:modified xsi:type="dcterms:W3CDTF">2022-01-02T13:21:55Z</dcterms:modified>
</cp:coreProperties>
</file>